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68" r:id="rId17"/>
    <p:sldId id="278" r:id="rId18"/>
    <p:sldId id="269" r:id="rId19"/>
    <p:sldId id="279" r:id="rId20"/>
    <p:sldId id="280" r:id="rId21"/>
    <p:sldId id="270" r:id="rId22"/>
    <p:sldId id="281" r:id="rId23"/>
    <p:sldId id="271" r:id="rId24"/>
    <p:sldId id="272" r:id="rId25"/>
    <p:sldId id="282" r:id="rId26"/>
    <p:sldId id="283" r:id="rId27"/>
    <p:sldId id="27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540529"/>
      </p:ext>
    </p:extLst>
  </p:cSld>
  <p:clrMapOvr>
    <a:masterClrMapping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901489"/>
      </p:ext>
    </p:extLst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334818"/>
      </p:ext>
    </p:extLst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886176"/>
      </p:ext>
    </p:extLst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224"/>
      </p:ext>
    </p:extLst>
  </p:cSld>
  <p:clrMapOvr>
    <a:masterClrMapping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84789"/>
      </p:ext>
    </p:extLst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002311"/>
      </p:ext>
    </p:extLst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1550"/>
      </p:ext>
    </p:extLst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903537"/>
      </p:ext>
    </p:extLst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313899"/>
      </p:ext>
    </p:extLst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272609"/>
      </p:ext>
    </p:extLst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F6843-14D3-46E1-892F-72084F02724C}" type="datetimeFigureOut">
              <a:rPr lang="ru-RU" smtClean="0"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08EA5-F03E-420B-BE35-E103188B9F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4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школа № 113 с/п 4</a:t>
            </a:r>
            <a:r>
              <a:rPr lang="ru-RU" sz="2400" b="1" dirty="0" smtClean="0">
                <a:latin typeface="Sunday" panose="00000500000000000000" pitchFamily="50" charset="-52"/>
              </a:rPr>
              <a:t/>
            </a:r>
            <a:br>
              <a:rPr lang="ru-RU" sz="2400" b="1" dirty="0" smtClean="0">
                <a:latin typeface="Sunday" panose="00000500000000000000" pitchFamily="50" charset="-52"/>
              </a:rPr>
            </a:br>
            <a:endParaRPr lang="ru-RU" sz="2400" b="1" dirty="0">
              <a:latin typeface="Sunday" panose="000005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859722"/>
          </a:xfrm>
          <a:solidFill>
            <a:schemeClr val="bg1">
              <a:alpha val="17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«Будь здоров, малыш!»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Каширская Наталья Алексеевна (инструктор по ФИЗО)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</a:t>
            </a:r>
          </a:p>
          <a:p>
            <a:pPr algn="l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Аминова Тамара Степановна (воспитатель)</a:t>
            </a:r>
          </a:p>
          <a:p>
            <a:pPr algn="l"/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Вольнова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Михайловна (воспитатель)</a:t>
            </a:r>
          </a:p>
        </p:txBody>
      </p:sp>
      <p:pic>
        <p:nvPicPr>
          <p:cNvPr id="4" name="usatyy-nyan--o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695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6720" y="518160"/>
            <a:ext cx="5471160" cy="11725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основной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240" y="1917065"/>
            <a:ext cx="9448800" cy="4351338"/>
          </a:xfrm>
          <a:solidFill>
            <a:schemeClr val="bg1">
              <a:alpha val="11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жедневная профилактическая работа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здоровьесбережению</a:t>
            </a: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рганизованные формы образовательной деятельности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тение художественной литературы</a:t>
            </a:r>
          </a:p>
          <a:p>
            <a:pPr marL="0" indent="0">
              <a:buNone/>
            </a:pP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родителями: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роведение консультаций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ндивидуальные беседы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аглядные материалы</a:t>
            </a: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38788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9880" y="365125"/>
            <a:ext cx="8503920" cy="1325563"/>
          </a:xfrm>
          <a:solidFill>
            <a:schemeClr val="bg1">
              <a:alpha val="10000"/>
            </a:schemeClr>
          </a:solidFill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этап - заключительный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7880" y="2392680"/>
            <a:ext cx="9265920" cy="3703320"/>
          </a:xfrm>
          <a:solidFill>
            <a:schemeClr val="bg1">
              <a:alpha val="6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в группе: «Будь здоров»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проделанной работы.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циклов игр-занятий на основе приобретенного опыта.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итогового мероприятия: «Вместе с мамой».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результата проекта в виде презентации.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4935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ЕЖЕДНЕВНАЯ ПРОФИЛАКТИЧЕСКАЯ РАБОТА: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9320" y="2526665"/>
            <a:ext cx="9342120" cy="2258695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гимнастика (дыхательная, улучшение осанки, плоскостопия, зрения)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  Гимнастика пробуждения, дорожка «здоровья»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     Воздушное контрастное закаливание.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6993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4840" y="533401"/>
            <a:ext cx="10728960" cy="112775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60" y="2127568"/>
            <a:ext cx="5181600" cy="38862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" y="70183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539068648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880" y="365125"/>
            <a:ext cx="10027920" cy="18351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399" y="548640"/>
            <a:ext cx="5792259" cy="4344194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021" y="1905000"/>
            <a:ext cx="5792259" cy="4344194"/>
          </a:xfrm>
        </p:spPr>
      </p:pic>
    </p:spTree>
    <p:extLst>
      <p:ext uri="{BB962C8B-B14F-4D97-AF65-F5344CB8AC3E}">
        <p14:creationId xmlns:p14="http://schemas.microsoft.com/office/powerpoint/2010/main" val="3871216676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040" y="365125"/>
            <a:ext cx="10271760" cy="5340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461" y="1691640"/>
            <a:ext cx="5670339" cy="425275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1691640"/>
            <a:ext cx="5670339" cy="4252754"/>
          </a:xfrm>
        </p:spPr>
      </p:pic>
    </p:spTree>
    <p:extLst>
      <p:ext uri="{BB962C8B-B14F-4D97-AF65-F5344CB8AC3E}">
        <p14:creationId xmlns:p14="http://schemas.microsoft.com/office/powerpoint/2010/main" val="2680434145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13960" y="365125"/>
            <a:ext cx="2849880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>
              <a:alpha val="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Общение: «Чтоб здоровым быть всегда, зарядкой нужно заниматься!».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«Витамины я люблю – в продуктах их найду ». 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«Беседа о здоровье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гигиене» Решение провокационных вопросов, проблемных ситуаций.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Беседа-игра, включающая прибаутки, используемые при мытье рук умывании (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80797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21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Беседа: «Витамины я люблю – в продуктах их найду.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9880" y="1894364"/>
            <a:ext cx="5994612" cy="4495959"/>
          </a:xfrm>
        </p:spPr>
      </p:pic>
    </p:spTree>
    <p:extLst>
      <p:ext uri="{BB962C8B-B14F-4D97-AF65-F5344CB8AC3E}">
        <p14:creationId xmlns:p14="http://schemas.microsoft.com/office/powerpoint/2010/main" val="3680738500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1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Организованные Формы Образовательной деятельности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4560" y="2496185"/>
            <a:ext cx="9342120" cy="2075815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«Быстрые, смелые, ловкие».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Физкультурно-познавательное занятия «Мой веселый, звонкий мяч».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занятие «Наша кожа».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досуг с родителями к Дню Матери «Хорошо рядом с мамой!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83486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 (кружковая работа)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1690688"/>
            <a:ext cx="6329892" cy="4747419"/>
          </a:xfrm>
        </p:spPr>
      </p:pic>
    </p:spTree>
    <p:extLst>
      <p:ext uri="{BB962C8B-B14F-4D97-AF65-F5344CB8AC3E}">
        <p14:creationId xmlns:p14="http://schemas.microsoft.com/office/powerpoint/2010/main" val="621020018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31520" y="1645920"/>
            <a:ext cx="10439400" cy="4526280"/>
          </a:xfrm>
          <a:solidFill>
            <a:schemeClr val="bg1">
              <a:alpha val="24000"/>
            </a:schemeClr>
          </a:solidFill>
        </p:spPr>
        <p:txBody>
          <a:bodyPr>
            <a:norm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 - это первая и важнейшая потребность человека,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 Активная долгая жизнь - это важное слагаемое человеческого фактора. Здоровье помогает нам выполнять наши планы, успешно решать жизненные основные задачи, преодолевать трудности, а если придется, то и значительные перегрузки. Доброе здоровье, разумно сохраняемое и укрепляемое самим человеком, обеспечивает ему долгую и активную жизнь. Каждый человек имеет большие возможности для укрепления и поддержания своего здоровья, для сохранения трудоспособности, физической активности и бодрости до глубокой старости.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454190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НОД и игры в свободное время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4351338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108" y="1825625"/>
            <a:ext cx="5491692" cy="4351338"/>
          </a:xfrm>
        </p:spPr>
      </p:pic>
    </p:spTree>
    <p:extLst>
      <p:ext uri="{BB962C8B-B14F-4D97-AF65-F5344CB8AC3E}">
        <p14:creationId xmlns:p14="http://schemas.microsoft.com/office/powerpoint/2010/main" val="3095951271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5960" y="1295400"/>
            <a:ext cx="9387840" cy="5288280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 ролевые игры: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«Поликлиника», «Аптека», «Овощной  магазин», «Семья».</a:t>
            </a: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 лишнее                        Кукла заболела                  С какого дерева упало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Вершки и корешки             Овощи и фрукты               Узнай на вкус                                   Огород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Угадай, какой овощ            Вылечим Мишутку           Съедобное- несъедобное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Собери овощи в корзину   Что где растет                    Опиши овощи, фрукты</a:t>
            </a:r>
          </a:p>
          <a:p>
            <a:r>
              <a:rPr lang="ru-RU" sz="2000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 игры на улице и в свободной игровой деятельности: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Прятки                               Ровным  кругом                              Ручеек    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медведя во бору                Салки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Золотые ворота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Съедобное – не съедобное   Овощи и фрукты            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7958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9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9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9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9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 «Поликлиника»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2367449155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художественной литературы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55320" y="1690688"/>
            <a:ext cx="7025640" cy="4486275"/>
          </a:xfrm>
          <a:solidFill>
            <a:schemeClr val="bg1">
              <a:alpha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Рассматривание иллюстраций и фотографий о здоровье.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Заучивание пословиц и поговорок о здоровье.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Песни,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потешки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загадки.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Чтение литературы: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К.Чуковский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Мойдодыр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», "Вовкина победа"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С.Маршак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«Сказка о глупом мышонке»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Н.Павлова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«Земляничка»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С.Капутикян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«Маша обедает»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Д.Мамин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-Сибиряк «Притча о Молочке, овсяной Кашке и сером котишке Мурке»</a:t>
            </a:r>
          </a:p>
          <a:p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Е.Юдин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«Две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фасольки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, три боба»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2626" y="1825625"/>
            <a:ext cx="2447627" cy="4351338"/>
          </a:xfrm>
        </p:spPr>
      </p:pic>
    </p:spTree>
    <p:extLst>
      <p:ext uri="{BB962C8B-B14F-4D97-AF65-F5344CB8AC3E}">
        <p14:creationId xmlns:p14="http://schemas.microsoft.com/office/powerpoint/2010/main" val="408081205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4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63240" y="227965"/>
            <a:ext cx="8092440" cy="1325563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родителями:</a:t>
            </a: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9480" y="2133600"/>
            <a:ext cx="7894320" cy="4043362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 консультаций: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«Режим  дня  ребёнка»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«Питание  ребёнка»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папки-передвижки: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«Рекомендации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по укреплению здоровья детей. Физическое воспитание ребенка в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семье» 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79587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4835101" cy="3626326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355" y="2058194"/>
            <a:ext cx="5136445" cy="3626326"/>
          </a:xfrm>
        </p:spPr>
      </p:pic>
    </p:spTree>
    <p:extLst>
      <p:ext uri="{BB962C8B-B14F-4D97-AF65-F5344CB8AC3E}">
        <p14:creationId xmlns:p14="http://schemas.microsoft.com/office/powerpoint/2010/main" val="3612150452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Досуг: «Вместе с мамой»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25625"/>
            <a:ext cx="4766469" cy="476646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137" y="1825625"/>
            <a:ext cx="4631532" cy="4631532"/>
          </a:xfrm>
        </p:spPr>
      </p:pic>
    </p:spTree>
    <p:extLst>
      <p:ext uri="{BB962C8B-B14F-4D97-AF65-F5344CB8AC3E}">
        <p14:creationId xmlns:p14="http://schemas.microsoft.com/office/powerpoint/2010/main" val="2777205948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12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работ в группе: «Будь здоров»</a:t>
            </a:r>
            <a:r>
              <a:rPr lang="ru-RU" b="1" dirty="0" smtClean="0">
                <a:solidFill>
                  <a:srgbClr val="002060"/>
                </a:solidFill>
                <a:latin typeface="Sunday" panose="00000500000000000000" pitchFamily="50" charset="-52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Sunday" panose="00000500000000000000" pitchFamily="50" charset="-52"/>
              </a:rPr>
            </a:br>
            <a:endParaRPr lang="ru-RU" b="1" dirty="0">
              <a:solidFill>
                <a:srgbClr val="002060"/>
              </a:solidFill>
              <a:latin typeface="Sunday" panose="00000500000000000000" pitchFamily="50" charset="-52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2632206577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744200" cy="56851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78605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9560" y="0"/>
            <a:ext cx="11704320" cy="12649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560" y="1402080"/>
            <a:ext cx="11704320" cy="4983480"/>
          </a:xfrm>
          <a:solidFill>
            <a:schemeClr val="bg1">
              <a:alpha val="20000"/>
            </a:schemeClr>
          </a:solidFill>
          <a:effectLst>
            <a:outerShdw dist="50800" sx="1000" sy="1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Самой актуальной проблемой на сегодняшний день является укрепление здоровья детей. В. А. Сухомлинский писал: "Я не боюсь еще и еще раз повторить: забота о здоровье ребенка - это важнейший труд воспитателя". Здоровье рассматривается как полное физическое, психическое и социальное благополучие, как гармоничное состояние организма, которое позволяет человеку быть активным в своей жизни, добиваться успехов в различной деятельности. Для достижения гармонии с природой, самим собой необходимо учиться заботится о своем здоровье с детства. Очень важным на сегодняшний день является формирование у детей дошкольного возраста мотивов, понятий, убеждений в необходимости сохранения своего здоровья и укрепления его с помощью приобщения к здоровому образу жизни.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образ жизни - это образ жизни, основанный на принципах нравственности, рационально организованный, активный, трудовой, закаливающий и, в то же время, защищающий от неблагоприятных воздействий окружающей среды, позволяющий до глубокой старости сохранять нравственное, психическое и физическое здоровье.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собенно важно уметь правильно организовывать свое питание. Именно в детстве закладываются основы здоровой организации жизни ребенка на будущее. Важно, чтобы у ребенка сформировалось представление об устойчивой взаимосвязи благополучия организма и питания.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1297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Sunday" panose="00000500000000000000" pitchFamily="50" charset="-52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Sunday" panose="00000500000000000000" pitchFamily="50" charset="-52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Проекте: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640" y="2008505"/>
            <a:ext cx="10485120" cy="3691255"/>
          </a:xfrm>
          <a:solidFill>
            <a:schemeClr val="bg1">
              <a:alpha val="19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 информационно-творческий.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работы:  игровая, познавательная, продуктивно – творческая, работа с родителями.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 краткосрочный (сентябрь-декабрь2016г).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Возраст: средняя группа № 5 (дети 4 – 5 лет).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Участники: инструктор по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физо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воспитатели группы, дети и их родители.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897202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09800" y="2560320"/>
            <a:ext cx="9311640" cy="20574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едостаточная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дошкольного возраста мотивов, понятий, убеждений в необходимости сохранения своего здоровья и укрепления его с помощью приобщения к здоровому образу жизни.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79010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1480" y="441325"/>
            <a:ext cx="4892040" cy="123507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0280" y="2514600"/>
            <a:ext cx="9265920" cy="179832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убеждений и привычек здорового образа жизни в условиях дошкольного образовательного учреждения, развитие познавательных и творческих способностей детей раннего и дошкольного возраста.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5735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520" y="456565"/>
            <a:ext cx="5440680" cy="103695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7720" y="1493520"/>
            <a:ext cx="10546080" cy="5242560"/>
          </a:xfrm>
          <a:solidFill>
            <a:schemeClr val="bg1">
              <a:alpha val="13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общее представление о здоровье как ценности, о котором необходимо постоянно заботится, научить беречь свое здоровье и заботиться о нем.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формирование убеждений и привычек здорового образа жизни в условиях дошкольного образовательного учреждения.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знания дошкольников о питании, его значимости, о взаимосвязи здоровья и питания.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знания о витаминах, об их пользе для здоровья человека, о содержании тех или иных витаминов в овощах, фруктах и ягодах.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познавательный интерес к окружающему миру, родной природе.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учить детей использовать ранее полученные знания при решении познавательных и практических задач.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положительные качества личности ребенка, нравственного и культурного поведения - мотивов укрепления здоровья.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258109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6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6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6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6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7960" y="365125"/>
            <a:ext cx="8321040" cy="1067435"/>
          </a:xfrm>
          <a:solidFill>
            <a:schemeClr val="bg1">
              <a:alpha val="14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5720" y="2164080"/>
            <a:ext cx="5974080" cy="295656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подготовительный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– основной (практический)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этап - заключительный</a:t>
            </a: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215853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560" y="365125"/>
            <a:ext cx="8854440" cy="1189355"/>
          </a:xfrm>
          <a:solidFill>
            <a:schemeClr val="bg1">
              <a:alpha val="5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подготовительный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5960" y="1798320"/>
            <a:ext cx="9387840" cy="3733799"/>
          </a:xfrm>
          <a:solidFill>
            <a:schemeClr val="bg1">
              <a:alpha val="13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и обсуждение со всеми участниками проекта поэтапного плана работы.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 проблемы: что уже есть и что нужно сделать.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банка идей и предложений.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одбор методической, справочной, энциклопедической и художественной литературы по выбранной тематике проекта.</a:t>
            </a:r>
          </a:p>
          <a:p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одбор необходимого оборудования и пособий для практического обогащения проекта, целенаправленности, систематизации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-образовательного процесса.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09488"/>
      </p:ext>
    </p:extLst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1044</Words>
  <Application>Microsoft Office PowerPoint</Application>
  <PresentationFormat>Широкоэкранный</PresentationFormat>
  <Paragraphs>115</Paragraphs>
  <Slides>28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Sunday</vt:lpstr>
      <vt:lpstr>Times New Roman</vt:lpstr>
      <vt:lpstr>Тема Office</vt:lpstr>
      <vt:lpstr>Государственное Бюджетное Образовательное Учреждение школа № 113 с/п 4 </vt:lpstr>
      <vt:lpstr>     Здоровье - это первая и важнейшая потребность человека, определяющая способность его к труду и обеспечивающая гармоническое развитие личности. Оно является важнейшей предпосылкой к познанию окружающего мира, к самоутверждению и счастью человека. Активная долгая жизнь - это важное слагаемое человеческого фактора. Здоровье помогает нам выполнять наши планы, успешно решать жизненные основные задачи, преодолевать трудности, а если придется, то и значительные перегрузки. Доброе здоровье, разумно сохраняемое и укрепляемое самим человеком, обеспечивает ему долгую и активную жизнь. Каждый человек имеет большие возможности для укрепления и поддержания своего здоровья, для сохранения трудоспособности, физической активности и бодрости до глубокой старости.</vt:lpstr>
      <vt:lpstr>Актуальность</vt:lpstr>
      <vt:lpstr> О Проекте:</vt:lpstr>
      <vt:lpstr>Проблема:</vt:lpstr>
      <vt:lpstr>Цель проекта: </vt:lpstr>
      <vt:lpstr>Задачи:</vt:lpstr>
      <vt:lpstr>Этапы реализации проекта:</vt:lpstr>
      <vt:lpstr>1 этап – подготовительный</vt:lpstr>
      <vt:lpstr>2 этап – основной</vt:lpstr>
      <vt:lpstr>3 этап - заключительный</vt:lpstr>
      <vt:lpstr>ЕЖЕДНЕВНАЯ ПРОФИЛАКТИЧЕСКАЯ РАБОТА:</vt:lpstr>
      <vt:lpstr> </vt:lpstr>
      <vt:lpstr>Презентация PowerPoint</vt:lpstr>
      <vt:lpstr>Презентация PowerPoint</vt:lpstr>
      <vt:lpstr>БЕСЕДЫ: </vt:lpstr>
      <vt:lpstr>Беседа: «Витамины я люблю – в продуктах их найду.</vt:lpstr>
      <vt:lpstr>Организованные Формы Образовательной деятельности</vt:lpstr>
      <vt:lpstr>Ритмика (кружковая работа)</vt:lpstr>
      <vt:lpstr>НОД и игры в свободное время</vt:lpstr>
      <vt:lpstr>Игры: </vt:lpstr>
      <vt:lpstr>Сюжетно-ролевая игра «Поликлиника»</vt:lpstr>
      <vt:lpstr>Чтение художественной литературы</vt:lpstr>
      <vt:lpstr>В работе с родителями:</vt:lpstr>
      <vt:lpstr>Работа с родителями</vt:lpstr>
      <vt:lpstr>Досуг: «Вместе с мамой»</vt:lpstr>
      <vt:lpstr>Выставка детских работ в группе: «Будь здоров» 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85</cp:revision>
  <dcterms:created xsi:type="dcterms:W3CDTF">2016-12-02T14:56:12Z</dcterms:created>
  <dcterms:modified xsi:type="dcterms:W3CDTF">2016-12-27T17:01:01Z</dcterms:modified>
</cp:coreProperties>
</file>