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Каширская" userId="15c2c024e83982d8" providerId="Windows Live" clId="Web-{CB7AD46E-930F-4970-8963-DE894A2D5D5F}"/>
    <pc:docChg chg="modSld">
      <pc:chgData name="Наталья Каширская" userId="15c2c024e83982d8" providerId="Windows Live" clId="Web-{CB7AD46E-930F-4970-8963-DE894A2D5D5F}" dt="2017-12-02T13:22:07.719" v="6"/>
      <pc:docMkLst>
        <pc:docMk/>
      </pc:docMkLst>
      <pc:sldChg chg="modSp">
        <pc:chgData name="Наталья Каширская" userId="15c2c024e83982d8" providerId="Windows Live" clId="Web-{CB7AD46E-930F-4970-8963-DE894A2D5D5F}" dt="2017-12-02T13:22:07.719" v="6"/>
        <pc:sldMkLst>
          <pc:docMk/>
          <pc:sldMk cId="2518693255" sldId="262"/>
        </pc:sldMkLst>
        <pc:picChg chg="mod">
          <ac:chgData name="Наталья Каширская" userId="15c2c024e83982d8" providerId="Windows Live" clId="Web-{CB7AD46E-930F-4970-8963-DE894A2D5D5F}" dt="2017-12-02T13:22:07.719" v="6"/>
          <ac:picMkLst>
            <pc:docMk/>
            <pc:sldMk cId="2518693255" sldId="262"/>
            <ac:picMk id="4" creationId="{868EF4B4-4FD9-4233-BE60-1949D63E1B89}"/>
          </ac:picMkLst>
        </pc:picChg>
      </pc:sldChg>
    </pc:docChg>
  </pc:docChgLst>
  <pc:docChgLst>
    <pc:chgData name="Наталья Каширская" userId="15c2c024e83982d8" providerId="Windows Live" clId="Web-{87EE433E-97C4-4B33-AB54-8FF82EA66AD5}"/>
    <pc:docChg chg="addSld modSld modSection">
      <pc:chgData name="Наталья Каширская" userId="15c2c024e83982d8" providerId="Windows Live" clId="Web-{87EE433E-97C4-4B33-AB54-8FF82EA66AD5}" dt="2017-12-02T13:19:35.263" v="76"/>
      <pc:docMkLst>
        <pc:docMk/>
      </pc:docMkLst>
      <pc:sldChg chg="mod modShow">
        <pc:chgData name="Наталья Каширская" userId="15c2c024e83982d8" providerId="Windows Live" clId="Web-{87EE433E-97C4-4B33-AB54-8FF82EA66AD5}" dt="2017-12-02T13:16:03.774" v="0"/>
        <pc:sldMkLst>
          <pc:docMk/>
          <pc:sldMk cId="1638870107" sldId="261"/>
        </pc:sldMkLst>
      </pc:sldChg>
      <pc:sldChg chg="addSp delSp modSp new mod setBg">
        <pc:chgData name="Наталья Каширская" userId="15c2c024e83982d8" providerId="Windows Live" clId="Web-{87EE433E-97C4-4B33-AB54-8FF82EA66AD5}" dt="2017-12-02T13:19:35.263" v="76"/>
        <pc:sldMkLst>
          <pc:docMk/>
          <pc:sldMk cId="2518693255" sldId="262"/>
        </pc:sldMkLst>
        <pc:spChg chg="mod">
          <ac:chgData name="Наталья Каширская" userId="15c2c024e83982d8" providerId="Windows Live" clId="Web-{87EE433E-97C4-4B33-AB54-8FF82EA66AD5}" dt="2017-12-02T13:18:17.949" v="72"/>
          <ac:spMkLst>
            <pc:docMk/>
            <pc:sldMk cId="2518693255" sldId="262"/>
            <ac:spMk id="2" creationId="{56CB51CA-4A9E-4D11-BCCE-C61FB04A814A}"/>
          </ac:spMkLst>
        </pc:spChg>
        <pc:spChg chg="del">
          <ac:chgData name="Наталья Каширская" userId="15c2c024e83982d8" providerId="Windows Live" clId="Web-{87EE433E-97C4-4B33-AB54-8FF82EA66AD5}" dt="2017-12-02T13:19:22.356" v="75"/>
          <ac:spMkLst>
            <pc:docMk/>
            <pc:sldMk cId="2518693255" sldId="262"/>
            <ac:spMk id="3" creationId="{AA1AACFF-39B5-428F-BB9E-306DE29D3C62}"/>
          </ac:spMkLst>
        </pc:spChg>
        <pc:picChg chg="add mod ord">
          <ac:chgData name="Наталья Каширская" userId="15c2c024e83982d8" providerId="Windows Live" clId="Web-{87EE433E-97C4-4B33-AB54-8FF82EA66AD5}" dt="2017-12-02T13:19:35.263" v="76"/>
          <ac:picMkLst>
            <pc:docMk/>
            <pc:sldMk cId="2518693255" sldId="262"/>
            <ac:picMk id="4" creationId="{868EF4B4-4FD9-4233-BE60-1949D63E1B8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222" y="0"/>
            <a:ext cx="8973403" cy="2182884"/>
          </a:xfrm>
        </p:spPr>
        <p:txBody>
          <a:bodyPr/>
          <a:lstStyle/>
          <a:p>
            <a:r>
              <a:rPr lang="ru-RU" sz="4400" dirty="0">
                <a:solidFill>
                  <a:srgbClr val="7030A0"/>
                </a:solidFill>
                <a:latin typeface="Times New Roman"/>
                <a:cs typeface="Times New Roman"/>
              </a:rPr>
              <a:t>ГБОУ Школа № 113</a:t>
            </a:r>
            <a:br>
              <a:rPr lang="en-US" dirty="0">
                <a:latin typeface="+mj-ea"/>
                <a:cs typeface="+mj-ea"/>
              </a:rPr>
            </a:br>
            <a:r>
              <a:rPr lang="ru-RU" sz="4400" dirty="0">
                <a:solidFill>
                  <a:srgbClr val="7030A0"/>
                </a:solidFill>
                <a:latin typeface="Times New Roman"/>
                <a:cs typeface="Times New Roman"/>
              </a:rPr>
              <a:t>ул. Островитянова 23 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9694" y="278130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/>
                <a:cs typeface="Times New Roman"/>
              </a:rPr>
              <a:t>Досуг с родителями провели в группе № 1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/>
                <a:cs typeface="Times New Roman"/>
              </a:rPr>
              <a:t>Воспитатели: Трубникова Н.Б., Каширская Н.А.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5BAA3-25D1-4D9A-9FA9-46F94C70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/>
                <a:cs typeface="Times New Roman"/>
              </a:rPr>
              <a:t>Цель мероприятия: Формирование у детей младшего  уважительного отношения к маме, умения выразить ей свою любовь словами и действиями. Создание праздничной атмосферы.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FF37C-CCD0-4989-9C7F-5115E0F5B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4643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/>
                <a:cs typeface="Times New Roman"/>
              </a:rPr>
              <a:t>Задачи: </a:t>
            </a:r>
          </a:p>
          <a:p>
            <a:r>
              <a:rPr lang="ru-RU" sz="2400" b="1" i="1" dirty="0">
                <a:solidFill>
                  <a:srgbClr val="7030A0"/>
                </a:solidFill>
                <a:latin typeface="Times New Roman"/>
                <a:cs typeface="Times New Roman"/>
              </a:rPr>
              <a:t>Воспитывать уважительное отношение к мамам</a:t>
            </a:r>
          </a:p>
          <a:p>
            <a:r>
              <a:rPr lang="ru-RU" sz="2400" b="1" i="1" dirty="0">
                <a:solidFill>
                  <a:srgbClr val="7030A0"/>
                </a:solidFill>
                <a:latin typeface="Times New Roman"/>
                <a:cs typeface="Times New Roman"/>
              </a:rPr>
              <a:t>Способствовать созданию положительных эмоциональных переживаний детей и родителей от совместного мероприятия</a:t>
            </a:r>
          </a:p>
        </p:txBody>
      </p:sp>
      <p:pic>
        <p:nvPicPr>
          <p:cNvPr id="5" name="Рисунок 5" descr="IMG-20171129-WA0009.jpg">
            <a:extLst>
              <a:ext uri="{FF2B5EF4-FFF2-40B4-BE49-F238E27FC236}">
                <a16:creationId xmlns:a16="http://schemas.microsoft.com/office/drawing/2014/main" id="{406C7558-C882-4BDA-86BD-4240D41332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69326" y="2060695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EB50633-C4EB-44B7-8652-008D5668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latin typeface="+mj-ea"/>
                <a:cs typeface="+mj-ea"/>
              </a:rPr>
            </a:br>
            <a:endParaRPr lang="ru-RU"/>
          </a:p>
        </p:txBody>
      </p:sp>
      <p:pic>
        <p:nvPicPr>
          <p:cNvPr id="8" name="Рисунок 8" descr="IMG-20171129-WA0022.jpg">
            <a:extLst>
              <a:ext uri="{FF2B5EF4-FFF2-40B4-BE49-F238E27FC236}">
                <a16:creationId xmlns:a16="http://schemas.microsoft.com/office/drawing/2014/main" id="{133F9BE0-56F1-4DEC-B9BD-42B4E7AE58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505075"/>
            <a:ext cx="5181600" cy="3886200"/>
          </a:xfrm>
          <a:prstGeom prst="rect">
            <a:avLst/>
          </a:prstGeom>
        </p:spPr>
      </p:pic>
      <p:pic>
        <p:nvPicPr>
          <p:cNvPr id="10" name="Рисунок 10" descr="IMG-20171129-WA0033.jpg">
            <a:extLst>
              <a:ext uri="{FF2B5EF4-FFF2-40B4-BE49-F238E27FC236}">
                <a16:creationId xmlns:a16="http://schemas.microsoft.com/office/drawing/2014/main" id="{6E2B5516-58B9-4C31-9AB7-57CC4F543A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57823" y="295275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6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5CFDA-22F9-4D67-995E-2C3E841B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62" y="365125"/>
            <a:ext cx="10583838" cy="97265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+mj-ea"/>
                <a:cs typeface="+mj-ea"/>
              </a:rPr>
            </a:br>
            <a:endParaRPr lang="ru-RU" dirty="0"/>
          </a:p>
        </p:txBody>
      </p:sp>
      <p:pic>
        <p:nvPicPr>
          <p:cNvPr id="5" name="Рисунок 5" descr="IMG-20171129-WA0037.jpg">
            <a:extLst>
              <a:ext uri="{FF2B5EF4-FFF2-40B4-BE49-F238E27FC236}">
                <a16:creationId xmlns:a16="http://schemas.microsoft.com/office/drawing/2014/main" id="{7499DECD-09BC-4C67-BA89-1E08F8738B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30238" y="2487067"/>
            <a:ext cx="5386387" cy="4023271"/>
          </a:xfrm>
          <a:prstGeom prst="rect">
            <a:avLst/>
          </a:prstGeom>
        </p:spPr>
      </p:pic>
      <p:pic>
        <p:nvPicPr>
          <p:cNvPr id="7" name="Рисунок 7" descr="IMG-20171128-WA0045.jpg">
            <a:extLst>
              <a:ext uri="{FF2B5EF4-FFF2-40B4-BE49-F238E27FC236}">
                <a16:creationId xmlns:a16="http://schemas.microsoft.com/office/drawing/2014/main" id="{69BEB2EC-FBD7-431B-847A-32F0A8A933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3124" y="365125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5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1A36F-5101-45E1-9567-E0A75EA68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23825"/>
            <a:ext cx="10515600" cy="1325563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7030A0"/>
                </a:solidFill>
                <a:latin typeface="Times New Roman"/>
                <a:cs typeface="Times New Roman"/>
              </a:rPr>
              <a:t>Творчество наших любимых мам</a:t>
            </a:r>
          </a:p>
        </p:txBody>
      </p:sp>
      <p:pic>
        <p:nvPicPr>
          <p:cNvPr id="5" name="Рисунок 5" descr="IMG-20171128-WA0053.jpg">
            <a:extLst>
              <a:ext uri="{FF2B5EF4-FFF2-40B4-BE49-F238E27FC236}">
                <a16:creationId xmlns:a16="http://schemas.microsoft.com/office/drawing/2014/main" id="{8A1EA892-0F4D-4A5F-A821-708B94F504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71987" y="2505075"/>
            <a:ext cx="5181600" cy="3886200"/>
          </a:xfrm>
          <a:prstGeom prst="rect">
            <a:avLst/>
          </a:prstGeom>
        </p:spPr>
      </p:pic>
      <p:pic>
        <p:nvPicPr>
          <p:cNvPr id="7" name="Рисунок 7" descr="IMG-20171128-WA0051.jpg">
            <a:extLst>
              <a:ext uri="{FF2B5EF4-FFF2-40B4-BE49-F238E27FC236}">
                <a16:creationId xmlns:a16="http://schemas.microsoft.com/office/drawing/2014/main" id="{C42D1495-3F3B-4A36-9B83-BAFE39D853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10300" y="14097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8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IMG-20171128-WA0057.jpg">
            <a:extLst>
              <a:ext uri="{FF2B5EF4-FFF2-40B4-BE49-F238E27FC236}">
                <a16:creationId xmlns:a16="http://schemas.microsoft.com/office/drawing/2014/main" id="{F3DA3039-AE65-4FF7-9EB8-1A3CD48474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57250" y="2733675"/>
            <a:ext cx="5181600" cy="3886200"/>
          </a:xfrm>
          <a:prstGeom prst="rect">
            <a:avLst/>
          </a:prstGeom>
        </p:spPr>
      </p:pic>
      <p:pic>
        <p:nvPicPr>
          <p:cNvPr id="7" name="Рисунок 7" descr="IMG-20171128-WA0059.jpg">
            <a:extLst>
              <a:ext uri="{FF2B5EF4-FFF2-40B4-BE49-F238E27FC236}">
                <a16:creationId xmlns:a16="http://schemas.microsoft.com/office/drawing/2014/main" id="{1B636BF7-1393-43F9-AEA1-DA1071B289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62675" y="276225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7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B51CA-4A9E-4D11-BCCE-C61FB04A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/>
                <a:cs typeface="Times New Roman"/>
              </a:rPr>
              <a:t>От всей души поздравляем всех мам с праздником!</a:t>
            </a:r>
            <a:endParaRPr lang="ru-RU" b="1" i="1">
              <a:solidFill>
                <a:srgbClr val="7030A0"/>
              </a:solidFill>
            </a:endParaRPr>
          </a:p>
        </p:txBody>
      </p:sp>
      <p:pic>
        <p:nvPicPr>
          <p:cNvPr id="4" name="Рисунок 4" descr="IMG_20171201_132057.jpg">
            <a:extLst>
              <a:ext uri="{FF2B5EF4-FFF2-40B4-BE49-F238E27FC236}">
                <a16:creationId xmlns:a16="http://schemas.microsoft.com/office/drawing/2014/main" id="{868EF4B4-4FD9-4233-BE60-1949D63E1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9000" y="1657350"/>
            <a:ext cx="5810250" cy="4362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18693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ГБОУ Школа № 113 ул. Островитянова 23 а</vt:lpstr>
      <vt:lpstr>Цель мероприятия: Формирование у детей младшего  уважительного отношения к маме, умения выразить ей свою любовь словами и действиями. Создание праздничной атмосферы. </vt:lpstr>
      <vt:lpstr> </vt:lpstr>
      <vt:lpstr> </vt:lpstr>
      <vt:lpstr>Творчество наших любимых мам</vt:lpstr>
      <vt:lpstr>Презентация PowerPoint</vt:lpstr>
      <vt:lpstr>От всей души поздравляем всех мам с праздником!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Школа № 113 ул. Островитянова 23 а</dc:title>
  <dc:creator/>
  <cp:lastModifiedBy/>
  <cp:revision>4</cp:revision>
  <dcterms:created xsi:type="dcterms:W3CDTF">2012-07-30T23:42:41Z</dcterms:created>
  <dcterms:modified xsi:type="dcterms:W3CDTF">2017-12-02T13:22:56Z</dcterms:modified>
</cp:coreProperties>
</file>